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21" r:id="rId3"/>
    <p:sldId id="310" r:id="rId4"/>
    <p:sldId id="308" r:id="rId5"/>
    <p:sldId id="309" r:id="rId6"/>
    <p:sldId id="289" r:id="rId7"/>
    <p:sldId id="312" r:id="rId8"/>
    <p:sldId id="316" r:id="rId9"/>
    <p:sldId id="313" r:id="rId10"/>
    <p:sldId id="315" r:id="rId11"/>
    <p:sldId id="311" r:id="rId12"/>
    <p:sldId id="317" r:id="rId13"/>
    <p:sldId id="320" r:id="rId14"/>
    <p:sldId id="319" r:id="rId15"/>
    <p:sldId id="318" r:id="rId16"/>
  </p:sldIdLst>
  <p:sldSz cx="9144000" cy="5143500" type="screen16x9"/>
  <p:notesSz cx="6858000" cy="9945688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D4D4D"/>
    <a:srgbClr val="5F5F5F"/>
    <a:srgbClr val="777777"/>
    <a:srgbClr val="808080"/>
    <a:srgbClr val="333333"/>
    <a:srgbClr val="47474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09" autoAdjust="0"/>
  </p:normalViewPr>
  <p:slideViewPr>
    <p:cSldViewPr>
      <p:cViewPr>
        <p:scale>
          <a:sx n="160" d="100"/>
          <a:sy n="160" d="100"/>
        </p:scale>
        <p:origin x="-432" y="-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EF2C6-27A9-4514-9F38-F6F2BD2C851D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4D89C-E860-429B-B93D-A9D9339283C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0F0CA-9A98-440A-826E-5A3486E4A776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9FCB0-1E3F-420D-BDC2-159605458805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B9C6F-019C-47E6-B81E-B2E335D1E223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50E28-F8C4-4E87-BB0B-29FB66DB862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9EA14-BB3D-4150-B308-4AEB4A802DC1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43F0A-8347-47FE-9D0F-34F753E63F1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33A92-3DCC-4758-92D0-E9384AAA88BA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B13A7-BBF9-4F7B-BD78-32260813271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582DA-980E-40A2-A1D1-3DFA45FCBCDD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B5671-6281-47F2-9A57-B850E12E500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96F57-5C41-4337-AF9A-9CE2C252959B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A658E-57B4-4A48-B576-B839970ED2E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85245-829C-4C65-827B-CD3609AC685F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B9048-18B4-447D-A9F4-7DF0AD92934A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3EB75-2C40-4F0F-B5A9-E2A4CA680342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3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250B1-EDF0-47B2-939E-9230D09A065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00B67-9601-4D8F-BAC1-A7DFC01055F4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A1567-0662-4D91-B546-1FAA0BBAF6D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 smtClean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246B5-050E-4575-AF95-48D59469E872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614F3-CA66-4F14-911B-E62B5E70260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457200" y="205978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A532460-5AEB-4B9F-BE69-AE9B4C5F7926}" type="datetimeFigureOut">
              <a:rPr lang="sv-SE"/>
              <a:pPr>
                <a:defRPr/>
              </a:pPr>
              <a:t>2018-02-14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0200BB1-34B7-4362-8DFB-F0AB2B4B8F6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se/url?sa=i&amp;rct=j&amp;q=&amp;esrc=s&amp;source=images&amp;cd=&amp;cad=rja&amp;uact=8&amp;ved=0ahUKEwjN4NWDg73UAhWDQpoKHXXhBKYQjRwIBw&amp;url=http://clipartall.com/clipart/8953-gymnast-silhouette-clip-art.html&amp;psig=AFQjCNGKOBLV0EEWUs6_cnTV165rsRTHxA&amp;ust=149751895434634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s://www.google.se/url?sa=i&amp;rct=j&amp;q=&amp;esrc=s&amp;source=images&amp;cd=&amp;cad=rja&amp;uact=8&amp;ved=0ahUKEwiknoygg73UAhUnJJoKHdwzBkEQjRwIBw&amp;url=https://www.pinterest.com/elainebrumbaugh/silhouettes/&amp;psig=AFQjCNEV3iFsJ7QEVCkJARcDMhpSFcm1tQ&amp;ust=14975189994688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se/url?sa=i&amp;rct=j&amp;q=&amp;esrc=s&amp;source=images&amp;cd=&amp;cad=rja&amp;uact=8&amp;ved=0ahUKEwi_39L-8r_UAhVBApoKHVtOAuIQjRwIBw&amp;url=http://www.freepik.com/free-photos-vectors/upward-arrow&amp;psig=AFQjCNGxBTql-LtxfnnHjRZUg8SJXOq0Ag&amp;ust=149761772617897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Bildresultat för basketball player silhouett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InbjudanWebinarInbjuda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Trader\Documents\ImundboQuant\PRESENTATIONER\EnglishPresentation\FLOWchart_Select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5486"/>
            <a:ext cx="7200800" cy="47796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Trader\Documents\ImundboQuant\PRESENTATIONER\EnglishPresentation\01_BackTestModel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411510"/>
            <a:ext cx="8353045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ffectiveCVp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5485"/>
            <a:ext cx="8424936" cy="4739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RiskAdjust_p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0"/>
            <a:ext cx="9144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PR_Top20Indicat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04" y="0"/>
            <a:ext cx="910359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Trader\Documents\ImundboQuant\PRESENTATIONER\FLOWch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3478"/>
            <a:ext cx="5976664" cy="4975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 4"/>
          <p:cNvGraphicFramePr>
            <a:graphicFrameLocks noGrp="1"/>
          </p:cNvGraphicFramePr>
          <p:nvPr/>
        </p:nvGraphicFramePr>
        <p:xfrm>
          <a:off x="611560" y="411511"/>
          <a:ext cx="7848871" cy="4266476"/>
        </p:xfrm>
        <a:graphic>
          <a:graphicData uri="http://schemas.openxmlformats.org/drawingml/2006/table">
            <a:tbl>
              <a:tblPr/>
              <a:tblGrid>
                <a:gridCol w="684861"/>
                <a:gridCol w="288362"/>
                <a:gridCol w="531668"/>
                <a:gridCol w="1676109"/>
                <a:gridCol w="874100"/>
                <a:gridCol w="1000258"/>
                <a:gridCol w="1054326"/>
                <a:gridCol w="1739187"/>
              </a:tblGrid>
              <a:tr h="331376"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sv-SE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FEATURES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262340"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Weight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Height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Age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Weekday</a:t>
                      </a:r>
                      <a:r>
                        <a:rPr lang="sv-SE" sz="11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of Birth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sv-SE" sz="2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SAMPLES / OBJECTS</a:t>
                      </a:r>
                      <a:endParaRPr lang="sv-SE" sz="2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sv-SE" sz="1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TRAINING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Basketball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Gymnastics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Gymnastics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Basketball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Basketball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Gymnastics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Basketball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Basketball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Gymnastics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sv-SE" sz="1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Bildresultat för gymnastics silhouett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1419622"/>
            <a:ext cx="747923" cy="1296977"/>
          </a:xfrm>
          <a:prstGeom prst="rect">
            <a:avLst/>
          </a:prstGeom>
          <a:noFill/>
        </p:spPr>
      </p:pic>
      <p:sp>
        <p:nvSpPr>
          <p:cNvPr id="1028" name="AutoShape 4" descr="Bildresultat för basketball player silhouett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1030" name="Picture 6" descr="Bildresultat för basketball player silhouett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4814" y="3147814"/>
            <a:ext cx="1647394" cy="14363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 4"/>
          <p:cNvGraphicFramePr>
            <a:graphicFrameLocks noGrp="1"/>
          </p:cNvGraphicFramePr>
          <p:nvPr/>
        </p:nvGraphicFramePr>
        <p:xfrm>
          <a:off x="611560" y="411511"/>
          <a:ext cx="7848871" cy="4266476"/>
        </p:xfrm>
        <a:graphic>
          <a:graphicData uri="http://schemas.openxmlformats.org/drawingml/2006/table">
            <a:tbl>
              <a:tblPr/>
              <a:tblGrid>
                <a:gridCol w="684861"/>
                <a:gridCol w="288362"/>
                <a:gridCol w="531668"/>
                <a:gridCol w="1676109"/>
                <a:gridCol w="874100"/>
                <a:gridCol w="1000258"/>
                <a:gridCol w="1054326"/>
                <a:gridCol w="1739187"/>
              </a:tblGrid>
              <a:tr h="331376"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sv-SE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FEATURES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</a:tr>
              <a:tr h="262340">
                <a:tc>
                  <a:txBody>
                    <a:bodyPr/>
                    <a:lstStyle/>
                    <a:p>
                      <a:pPr algn="l" fontAlgn="b"/>
                      <a:r>
                        <a:rPr lang="sv-SE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200SMA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P/E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RSI14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Weekday</a:t>
                      </a:r>
                      <a:endParaRPr lang="sv-SE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sv-SE" sz="1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SAMPLES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sv-SE" sz="1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TRAINING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Up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Down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Down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Up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Up tomorrow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Down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Up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Up tomorrow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Down tomorrow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sv-SE" sz="1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158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40"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 marL="118369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196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sv-SE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9184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8" name="AutoShape 4" descr="Bildresultat för basketball player silhouett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2" name="Picture 2" descr="Bildresultat för Up arrow siluet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1275606"/>
            <a:ext cx="1296144" cy="1296144"/>
          </a:xfrm>
          <a:prstGeom prst="rect">
            <a:avLst/>
          </a:prstGeom>
          <a:noFill/>
        </p:spPr>
      </p:pic>
      <p:pic>
        <p:nvPicPr>
          <p:cNvPr id="8" name="Picture 2" descr="Bildresultat för Up arrow siluet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7092280" y="2931790"/>
            <a:ext cx="1296144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DecisionTre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0"/>
            <a:ext cx="9144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RandomFore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250"/>
            <a:ext cx="9144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avatars2.githubusercontent.com/u/365630?v=3&amp;s=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4" y="3165872"/>
            <a:ext cx="1512887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0" descr="The Python Logo. The Python logo is a trademark of the Python Software Foundatio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2088" y="4083844"/>
            <a:ext cx="1116012" cy="56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Bildobjekt 6" descr="ExcelNo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1" y="0"/>
            <a:ext cx="623411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Trader\Documents\ImundboQuant\PRESENTATIONER\C3G7NyQWYAAPN2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9542"/>
            <a:ext cx="8449883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Borsklima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771550"/>
            <a:ext cx="7454531" cy="4096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Trader\Documents\ImundboQuant\PRESENTATIONER\EnglishPresentation\ImundboQuantFa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9502"/>
            <a:ext cx="8242146" cy="446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8858</TotalTime>
  <Words>151</Words>
  <Application>Microsoft Office PowerPoint</Application>
  <PresentationFormat>Bildspel på skärmen (16:9)</PresentationFormat>
  <Paragraphs>202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16" baseType="lpstr">
      <vt:lpstr>Office-tema</vt:lpstr>
      <vt:lpstr>Bild 1</vt:lpstr>
      <vt:lpstr>Bild 2</vt:lpstr>
      <vt:lpstr>Bild 3</vt:lpstr>
      <vt:lpstr>Bild 4</vt:lpstr>
      <vt:lpstr>Bild 5</vt:lpstr>
      <vt:lpstr>Bild 6</vt:lpstr>
      <vt:lpstr>Bild 7</vt:lpstr>
      <vt:lpstr>Bild 8</vt:lpstr>
      <vt:lpstr>Bild 9</vt:lpstr>
      <vt:lpstr>Bild 10</vt:lpstr>
      <vt:lpstr>Bild 11</vt:lpstr>
      <vt:lpstr>Bild 12</vt:lpstr>
      <vt:lpstr>Bild 13</vt:lpstr>
      <vt:lpstr>Bild 14</vt:lpstr>
      <vt:lpstr>Bild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 aktiehandlare och systemutvecklare</dc:title>
  <dc:creator>Trader</dc:creator>
  <cp:lastModifiedBy>UserTrader</cp:lastModifiedBy>
  <cp:revision>652</cp:revision>
  <dcterms:created xsi:type="dcterms:W3CDTF">2014-11-20T10:44:37Z</dcterms:created>
  <dcterms:modified xsi:type="dcterms:W3CDTF">2018-02-14T22:12:29Z</dcterms:modified>
</cp:coreProperties>
</file>